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25695275" cy="44440475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1E5F5"/>
    <a:srgbClr val="FF010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92" autoAdjust="0"/>
    <p:restoredTop sz="94660"/>
  </p:normalViewPr>
  <p:slideViewPr>
    <p:cSldViewPr snapToGrid="0">
      <p:cViewPr varScale="1">
        <p:scale>
          <a:sx n="12" d="100"/>
          <a:sy n="12" d="100"/>
        </p:scale>
        <p:origin x="2777" y="11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27146" y="7273016"/>
            <a:ext cx="21840984" cy="15471869"/>
          </a:xfrm>
        </p:spPr>
        <p:txBody>
          <a:bodyPr anchor="b"/>
          <a:lstStyle>
            <a:lvl1pPr algn="ctr">
              <a:defRPr sz="1686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211910" y="23341540"/>
            <a:ext cx="19271456" cy="10729491"/>
          </a:xfrm>
        </p:spPr>
        <p:txBody>
          <a:bodyPr/>
          <a:lstStyle>
            <a:lvl1pPr marL="0" indent="0" algn="ctr">
              <a:buNone/>
              <a:defRPr sz="6744"/>
            </a:lvl1pPr>
            <a:lvl2pPr marL="1284778" indent="0" algn="ctr">
              <a:buNone/>
              <a:defRPr sz="5620"/>
            </a:lvl2pPr>
            <a:lvl3pPr marL="2569555" indent="0" algn="ctr">
              <a:buNone/>
              <a:defRPr sz="5058"/>
            </a:lvl3pPr>
            <a:lvl4pPr marL="3854333" indent="0" algn="ctr">
              <a:buNone/>
              <a:defRPr sz="4496"/>
            </a:lvl4pPr>
            <a:lvl5pPr marL="5139111" indent="0" algn="ctr">
              <a:buNone/>
              <a:defRPr sz="4496"/>
            </a:lvl5pPr>
            <a:lvl6pPr marL="6423889" indent="0" algn="ctr">
              <a:buNone/>
              <a:defRPr sz="4496"/>
            </a:lvl6pPr>
            <a:lvl7pPr marL="7708666" indent="0" algn="ctr">
              <a:buNone/>
              <a:defRPr sz="4496"/>
            </a:lvl7pPr>
            <a:lvl8pPr marL="8993444" indent="0" algn="ctr">
              <a:buNone/>
              <a:defRPr sz="4496"/>
            </a:lvl8pPr>
            <a:lvl9pPr marL="10278222" indent="0" algn="ctr">
              <a:buNone/>
              <a:defRPr sz="4496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2C5F05-16F5-48E8-AA58-3EC1F751A63C}" type="datetimeFigureOut">
              <a:rPr lang="en-US" smtClean="0"/>
              <a:t>10/18/2026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E4AC09-BD85-4E8B-827A-627EFFF5D4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36844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2C5F05-16F5-48E8-AA58-3EC1F751A63C}" type="datetimeFigureOut">
              <a:rPr lang="en-US" smtClean="0"/>
              <a:t>10/18/2026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E4AC09-BD85-4E8B-827A-627EFFF5D4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07110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3168" y="11079270"/>
            <a:ext cx="22162175" cy="18486000"/>
          </a:xfrm>
        </p:spPr>
        <p:txBody>
          <a:bodyPr anchor="b"/>
          <a:lstStyle>
            <a:lvl1pPr>
              <a:defRPr sz="1686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53168" y="29740155"/>
            <a:ext cx="22162175" cy="9721351"/>
          </a:xfrm>
        </p:spPr>
        <p:txBody>
          <a:bodyPr/>
          <a:lstStyle>
            <a:lvl1pPr marL="0" indent="0">
              <a:buNone/>
              <a:defRPr sz="6744">
                <a:solidFill>
                  <a:schemeClr val="tx1">
                    <a:tint val="82000"/>
                  </a:schemeClr>
                </a:solidFill>
              </a:defRPr>
            </a:lvl1pPr>
            <a:lvl2pPr marL="1284778" indent="0">
              <a:buNone/>
              <a:defRPr sz="5620">
                <a:solidFill>
                  <a:schemeClr val="tx1">
                    <a:tint val="82000"/>
                  </a:schemeClr>
                </a:solidFill>
              </a:defRPr>
            </a:lvl2pPr>
            <a:lvl3pPr marL="2569555" indent="0">
              <a:buNone/>
              <a:defRPr sz="5058">
                <a:solidFill>
                  <a:schemeClr val="tx1">
                    <a:tint val="82000"/>
                  </a:schemeClr>
                </a:solidFill>
              </a:defRPr>
            </a:lvl3pPr>
            <a:lvl4pPr marL="3854333" indent="0">
              <a:buNone/>
              <a:defRPr sz="4496">
                <a:solidFill>
                  <a:schemeClr val="tx1">
                    <a:tint val="82000"/>
                  </a:schemeClr>
                </a:solidFill>
              </a:defRPr>
            </a:lvl4pPr>
            <a:lvl5pPr marL="5139111" indent="0">
              <a:buNone/>
              <a:defRPr sz="4496">
                <a:solidFill>
                  <a:schemeClr val="tx1">
                    <a:tint val="82000"/>
                  </a:schemeClr>
                </a:solidFill>
              </a:defRPr>
            </a:lvl5pPr>
            <a:lvl6pPr marL="6423889" indent="0">
              <a:buNone/>
              <a:defRPr sz="4496">
                <a:solidFill>
                  <a:schemeClr val="tx1">
                    <a:tint val="82000"/>
                  </a:schemeClr>
                </a:solidFill>
              </a:defRPr>
            </a:lvl6pPr>
            <a:lvl7pPr marL="7708666" indent="0">
              <a:buNone/>
              <a:defRPr sz="4496">
                <a:solidFill>
                  <a:schemeClr val="tx1">
                    <a:tint val="82000"/>
                  </a:schemeClr>
                </a:solidFill>
              </a:defRPr>
            </a:lvl7pPr>
            <a:lvl8pPr marL="8993444" indent="0">
              <a:buNone/>
              <a:defRPr sz="4496">
                <a:solidFill>
                  <a:schemeClr val="tx1">
                    <a:tint val="82000"/>
                  </a:schemeClr>
                </a:solidFill>
              </a:defRPr>
            </a:lvl8pPr>
            <a:lvl9pPr marL="10278222" indent="0">
              <a:buNone/>
              <a:defRPr sz="4496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2C5F05-16F5-48E8-AA58-3EC1F751A63C}" type="datetimeFigureOut">
              <a:rPr lang="en-US" smtClean="0"/>
              <a:t>10/18/2026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E4AC09-BD85-4E8B-827A-627EFFF5D4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65345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766550" y="11830219"/>
            <a:ext cx="10920492" cy="281970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008233" y="11830219"/>
            <a:ext cx="10920492" cy="281970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2C5F05-16F5-48E8-AA58-3EC1F751A63C}" type="datetimeFigureOut">
              <a:rPr lang="en-US" smtClean="0"/>
              <a:t>10/18/2026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E4AC09-BD85-4E8B-827A-627EFFF5D4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2915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69897" y="2366054"/>
            <a:ext cx="22162175" cy="858977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69900" y="10894092"/>
            <a:ext cx="10870304" cy="5339026"/>
          </a:xfrm>
        </p:spPr>
        <p:txBody>
          <a:bodyPr anchor="b"/>
          <a:lstStyle>
            <a:lvl1pPr marL="0" indent="0">
              <a:buNone/>
              <a:defRPr sz="6744" b="1"/>
            </a:lvl1pPr>
            <a:lvl2pPr marL="1284778" indent="0">
              <a:buNone/>
              <a:defRPr sz="5620" b="1"/>
            </a:lvl2pPr>
            <a:lvl3pPr marL="2569555" indent="0">
              <a:buNone/>
              <a:defRPr sz="5058" b="1"/>
            </a:lvl3pPr>
            <a:lvl4pPr marL="3854333" indent="0">
              <a:buNone/>
              <a:defRPr sz="4496" b="1"/>
            </a:lvl4pPr>
            <a:lvl5pPr marL="5139111" indent="0">
              <a:buNone/>
              <a:defRPr sz="4496" b="1"/>
            </a:lvl5pPr>
            <a:lvl6pPr marL="6423889" indent="0">
              <a:buNone/>
              <a:defRPr sz="4496" b="1"/>
            </a:lvl6pPr>
            <a:lvl7pPr marL="7708666" indent="0">
              <a:buNone/>
              <a:defRPr sz="4496" b="1"/>
            </a:lvl7pPr>
            <a:lvl8pPr marL="8993444" indent="0">
              <a:buNone/>
              <a:defRPr sz="4496" b="1"/>
            </a:lvl8pPr>
            <a:lvl9pPr marL="10278222" indent="0">
              <a:buNone/>
              <a:defRPr sz="4496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769900" y="16233118"/>
            <a:ext cx="10870304" cy="2387647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3008234" y="10894092"/>
            <a:ext cx="10923839" cy="5339026"/>
          </a:xfrm>
        </p:spPr>
        <p:txBody>
          <a:bodyPr anchor="b"/>
          <a:lstStyle>
            <a:lvl1pPr marL="0" indent="0">
              <a:buNone/>
              <a:defRPr sz="6744" b="1"/>
            </a:lvl1pPr>
            <a:lvl2pPr marL="1284778" indent="0">
              <a:buNone/>
              <a:defRPr sz="5620" b="1"/>
            </a:lvl2pPr>
            <a:lvl3pPr marL="2569555" indent="0">
              <a:buNone/>
              <a:defRPr sz="5058" b="1"/>
            </a:lvl3pPr>
            <a:lvl4pPr marL="3854333" indent="0">
              <a:buNone/>
              <a:defRPr sz="4496" b="1"/>
            </a:lvl4pPr>
            <a:lvl5pPr marL="5139111" indent="0">
              <a:buNone/>
              <a:defRPr sz="4496" b="1"/>
            </a:lvl5pPr>
            <a:lvl6pPr marL="6423889" indent="0">
              <a:buNone/>
              <a:defRPr sz="4496" b="1"/>
            </a:lvl6pPr>
            <a:lvl7pPr marL="7708666" indent="0">
              <a:buNone/>
              <a:defRPr sz="4496" b="1"/>
            </a:lvl7pPr>
            <a:lvl8pPr marL="8993444" indent="0">
              <a:buNone/>
              <a:defRPr sz="4496" b="1"/>
            </a:lvl8pPr>
            <a:lvl9pPr marL="10278222" indent="0">
              <a:buNone/>
              <a:defRPr sz="4496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3008234" y="16233118"/>
            <a:ext cx="10923839" cy="2387647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2C5F05-16F5-48E8-AA58-3EC1F751A63C}" type="datetimeFigureOut">
              <a:rPr lang="en-US" smtClean="0"/>
              <a:t>10/18/2026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E4AC09-BD85-4E8B-827A-627EFFF5D4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39180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2C5F05-16F5-48E8-AA58-3EC1F751A63C}" type="datetimeFigureOut">
              <a:rPr lang="en-US" smtClean="0"/>
              <a:t>10/18/2026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E4AC09-BD85-4E8B-827A-627EFFF5D4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11715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2C5F05-16F5-48E8-AA58-3EC1F751A63C}" type="datetimeFigureOut">
              <a:rPr lang="en-US" smtClean="0"/>
              <a:t>10/18/2026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E4AC09-BD85-4E8B-827A-627EFFF5D4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86466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69897" y="2962698"/>
            <a:ext cx="8287395" cy="10369444"/>
          </a:xfrm>
        </p:spPr>
        <p:txBody>
          <a:bodyPr anchor="b"/>
          <a:lstStyle>
            <a:lvl1pPr>
              <a:defRPr sz="8992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23839" y="6398615"/>
            <a:ext cx="13008233" cy="31581541"/>
          </a:xfrm>
        </p:spPr>
        <p:txBody>
          <a:bodyPr/>
          <a:lstStyle>
            <a:lvl1pPr>
              <a:defRPr sz="8992"/>
            </a:lvl1pPr>
            <a:lvl2pPr>
              <a:defRPr sz="7868"/>
            </a:lvl2pPr>
            <a:lvl3pPr>
              <a:defRPr sz="6744"/>
            </a:lvl3pPr>
            <a:lvl4pPr>
              <a:defRPr sz="5620"/>
            </a:lvl4pPr>
            <a:lvl5pPr>
              <a:defRPr sz="5620"/>
            </a:lvl5pPr>
            <a:lvl6pPr>
              <a:defRPr sz="5620"/>
            </a:lvl6pPr>
            <a:lvl7pPr>
              <a:defRPr sz="5620"/>
            </a:lvl7pPr>
            <a:lvl8pPr>
              <a:defRPr sz="5620"/>
            </a:lvl8pPr>
            <a:lvl9pPr>
              <a:defRPr sz="562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69897" y="13332143"/>
            <a:ext cx="8287395" cy="24699443"/>
          </a:xfrm>
        </p:spPr>
        <p:txBody>
          <a:bodyPr/>
          <a:lstStyle>
            <a:lvl1pPr marL="0" indent="0">
              <a:buNone/>
              <a:defRPr sz="4496"/>
            </a:lvl1pPr>
            <a:lvl2pPr marL="1284778" indent="0">
              <a:buNone/>
              <a:defRPr sz="3934"/>
            </a:lvl2pPr>
            <a:lvl3pPr marL="2569555" indent="0">
              <a:buNone/>
              <a:defRPr sz="3372"/>
            </a:lvl3pPr>
            <a:lvl4pPr marL="3854333" indent="0">
              <a:buNone/>
              <a:defRPr sz="2810"/>
            </a:lvl4pPr>
            <a:lvl5pPr marL="5139111" indent="0">
              <a:buNone/>
              <a:defRPr sz="2810"/>
            </a:lvl5pPr>
            <a:lvl6pPr marL="6423889" indent="0">
              <a:buNone/>
              <a:defRPr sz="2810"/>
            </a:lvl6pPr>
            <a:lvl7pPr marL="7708666" indent="0">
              <a:buNone/>
              <a:defRPr sz="2810"/>
            </a:lvl7pPr>
            <a:lvl8pPr marL="8993444" indent="0">
              <a:buNone/>
              <a:defRPr sz="2810"/>
            </a:lvl8pPr>
            <a:lvl9pPr marL="10278222" indent="0">
              <a:buNone/>
              <a:defRPr sz="281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2C5F05-16F5-48E8-AA58-3EC1F751A63C}" type="datetimeFigureOut">
              <a:rPr lang="en-US" smtClean="0"/>
              <a:t>10/18/2026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E4AC09-BD85-4E8B-827A-627EFFF5D4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49593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69897" y="2962698"/>
            <a:ext cx="8287395" cy="10369444"/>
          </a:xfrm>
        </p:spPr>
        <p:txBody>
          <a:bodyPr anchor="b"/>
          <a:lstStyle>
            <a:lvl1pPr>
              <a:defRPr sz="8992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923839" y="6398615"/>
            <a:ext cx="13008233" cy="31581541"/>
          </a:xfrm>
        </p:spPr>
        <p:txBody>
          <a:bodyPr anchor="t"/>
          <a:lstStyle>
            <a:lvl1pPr marL="0" indent="0">
              <a:buNone/>
              <a:defRPr sz="8992"/>
            </a:lvl1pPr>
            <a:lvl2pPr marL="1284778" indent="0">
              <a:buNone/>
              <a:defRPr sz="7868"/>
            </a:lvl2pPr>
            <a:lvl3pPr marL="2569555" indent="0">
              <a:buNone/>
              <a:defRPr sz="6744"/>
            </a:lvl3pPr>
            <a:lvl4pPr marL="3854333" indent="0">
              <a:buNone/>
              <a:defRPr sz="5620"/>
            </a:lvl4pPr>
            <a:lvl5pPr marL="5139111" indent="0">
              <a:buNone/>
              <a:defRPr sz="5620"/>
            </a:lvl5pPr>
            <a:lvl6pPr marL="6423889" indent="0">
              <a:buNone/>
              <a:defRPr sz="5620"/>
            </a:lvl6pPr>
            <a:lvl7pPr marL="7708666" indent="0">
              <a:buNone/>
              <a:defRPr sz="5620"/>
            </a:lvl7pPr>
            <a:lvl8pPr marL="8993444" indent="0">
              <a:buNone/>
              <a:defRPr sz="5620"/>
            </a:lvl8pPr>
            <a:lvl9pPr marL="10278222" indent="0">
              <a:buNone/>
              <a:defRPr sz="562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69897" y="13332143"/>
            <a:ext cx="8287395" cy="24699443"/>
          </a:xfrm>
        </p:spPr>
        <p:txBody>
          <a:bodyPr/>
          <a:lstStyle>
            <a:lvl1pPr marL="0" indent="0">
              <a:buNone/>
              <a:defRPr sz="4496"/>
            </a:lvl1pPr>
            <a:lvl2pPr marL="1284778" indent="0">
              <a:buNone/>
              <a:defRPr sz="3934"/>
            </a:lvl2pPr>
            <a:lvl3pPr marL="2569555" indent="0">
              <a:buNone/>
              <a:defRPr sz="3372"/>
            </a:lvl3pPr>
            <a:lvl4pPr marL="3854333" indent="0">
              <a:buNone/>
              <a:defRPr sz="2810"/>
            </a:lvl4pPr>
            <a:lvl5pPr marL="5139111" indent="0">
              <a:buNone/>
              <a:defRPr sz="2810"/>
            </a:lvl5pPr>
            <a:lvl6pPr marL="6423889" indent="0">
              <a:buNone/>
              <a:defRPr sz="2810"/>
            </a:lvl6pPr>
            <a:lvl7pPr marL="7708666" indent="0">
              <a:buNone/>
              <a:defRPr sz="2810"/>
            </a:lvl7pPr>
            <a:lvl8pPr marL="8993444" indent="0">
              <a:buNone/>
              <a:defRPr sz="2810"/>
            </a:lvl8pPr>
            <a:lvl9pPr marL="10278222" indent="0">
              <a:buNone/>
              <a:defRPr sz="281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2C5F05-16F5-48E8-AA58-3EC1F751A63C}" type="datetimeFigureOut">
              <a:rPr lang="en-US" smtClean="0"/>
              <a:t>10/18/2026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E4AC09-BD85-4E8B-827A-627EFFF5D4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435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2C5F05-16F5-48E8-AA58-3EC1F751A63C}" type="datetimeFigureOut">
              <a:rPr lang="en-US" smtClean="0"/>
              <a:t>10/18/2026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E4AC09-BD85-4E8B-827A-627EFFF5D4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55015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8388182" y="2366044"/>
            <a:ext cx="5540544" cy="3766124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766552" y="2366044"/>
            <a:ext cx="16300440" cy="3766124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2C5F05-16F5-48E8-AA58-3EC1F751A63C}" type="datetimeFigureOut">
              <a:rPr lang="en-US" smtClean="0"/>
              <a:t>10/18/2026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E4AC09-BD85-4E8B-827A-627EFFF5D4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53960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66550" y="2366054"/>
            <a:ext cx="22162175" cy="858977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66550" y="11830219"/>
            <a:ext cx="22162175" cy="281970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766550" y="41189746"/>
            <a:ext cx="5781437" cy="23660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372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C2C5F05-16F5-48E8-AA58-3EC1F751A63C}" type="datetimeFigureOut">
              <a:rPr lang="en-US" smtClean="0"/>
              <a:t>10/18/2026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511560" y="41189746"/>
            <a:ext cx="8672155" cy="23660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372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8147288" y="41189746"/>
            <a:ext cx="5781437" cy="23660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372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7E4AC09-BD85-4E8B-827A-627EFFF5D4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70293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2569555" rtl="0" eaLnBrk="1" latinLnBrk="0" hangingPunct="1">
        <a:lnSpc>
          <a:spcPct val="90000"/>
        </a:lnSpc>
        <a:spcBef>
          <a:spcPct val="0"/>
        </a:spcBef>
        <a:buNone/>
        <a:defRPr sz="12364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642389" indent="-642389" algn="l" defTabSz="2569555" rtl="0" eaLnBrk="1" latinLnBrk="0" hangingPunct="1">
        <a:lnSpc>
          <a:spcPct val="90000"/>
        </a:lnSpc>
        <a:spcBef>
          <a:spcPts val="2810"/>
        </a:spcBef>
        <a:buFont typeface="Arial" panose="020B0604020202020204" pitchFamily="34" charset="0"/>
        <a:buChar char="•"/>
        <a:defRPr sz="7868" kern="1200">
          <a:solidFill>
            <a:schemeClr val="tx1"/>
          </a:solidFill>
          <a:latin typeface="+mn-lt"/>
          <a:ea typeface="+mn-ea"/>
          <a:cs typeface="+mn-cs"/>
        </a:defRPr>
      </a:lvl1pPr>
      <a:lvl2pPr marL="1927167" indent="-642389" algn="l" defTabSz="2569555" rtl="0" eaLnBrk="1" latinLnBrk="0" hangingPunct="1">
        <a:lnSpc>
          <a:spcPct val="90000"/>
        </a:lnSpc>
        <a:spcBef>
          <a:spcPts val="1405"/>
        </a:spcBef>
        <a:buFont typeface="Arial" panose="020B0604020202020204" pitchFamily="34" charset="0"/>
        <a:buChar char="•"/>
        <a:defRPr sz="6744" kern="1200">
          <a:solidFill>
            <a:schemeClr val="tx1"/>
          </a:solidFill>
          <a:latin typeface="+mn-lt"/>
          <a:ea typeface="+mn-ea"/>
          <a:cs typeface="+mn-cs"/>
        </a:defRPr>
      </a:lvl2pPr>
      <a:lvl3pPr marL="3211944" indent="-642389" algn="l" defTabSz="2569555" rtl="0" eaLnBrk="1" latinLnBrk="0" hangingPunct="1">
        <a:lnSpc>
          <a:spcPct val="90000"/>
        </a:lnSpc>
        <a:spcBef>
          <a:spcPts val="1405"/>
        </a:spcBef>
        <a:buFont typeface="Arial" panose="020B0604020202020204" pitchFamily="34" charset="0"/>
        <a:buChar char="•"/>
        <a:defRPr sz="5620" kern="1200">
          <a:solidFill>
            <a:schemeClr val="tx1"/>
          </a:solidFill>
          <a:latin typeface="+mn-lt"/>
          <a:ea typeface="+mn-ea"/>
          <a:cs typeface="+mn-cs"/>
        </a:defRPr>
      </a:lvl3pPr>
      <a:lvl4pPr marL="4496722" indent="-642389" algn="l" defTabSz="2569555" rtl="0" eaLnBrk="1" latinLnBrk="0" hangingPunct="1">
        <a:lnSpc>
          <a:spcPct val="90000"/>
        </a:lnSpc>
        <a:spcBef>
          <a:spcPts val="1405"/>
        </a:spcBef>
        <a:buFont typeface="Arial" panose="020B0604020202020204" pitchFamily="34" charset="0"/>
        <a:buChar char="•"/>
        <a:defRPr sz="5058" kern="1200">
          <a:solidFill>
            <a:schemeClr val="tx1"/>
          </a:solidFill>
          <a:latin typeface="+mn-lt"/>
          <a:ea typeface="+mn-ea"/>
          <a:cs typeface="+mn-cs"/>
        </a:defRPr>
      </a:lvl4pPr>
      <a:lvl5pPr marL="5781500" indent="-642389" algn="l" defTabSz="2569555" rtl="0" eaLnBrk="1" latinLnBrk="0" hangingPunct="1">
        <a:lnSpc>
          <a:spcPct val="90000"/>
        </a:lnSpc>
        <a:spcBef>
          <a:spcPts val="1405"/>
        </a:spcBef>
        <a:buFont typeface="Arial" panose="020B0604020202020204" pitchFamily="34" charset="0"/>
        <a:buChar char="•"/>
        <a:defRPr sz="5058" kern="1200">
          <a:solidFill>
            <a:schemeClr val="tx1"/>
          </a:solidFill>
          <a:latin typeface="+mn-lt"/>
          <a:ea typeface="+mn-ea"/>
          <a:cs typeface="+mn-cs"/>
        </a:defRPr>
      </a:lvl5pPr>
      <a:lvl6pPr marL="7066277" indent="-642389" algn="l" defTabSz="2569555" rtl="0" eaLnBrk="1" latinLnBrk="0" hangingPunct="1">
        <a:lnSpc>
          <a:spcPct val="90000"/>
        </a:lnSpc>
        <a:spcBef>
          <a:spcPts val="1405"/>
        </a:spcBef>
        <a:buFont typeface="Arial" panose="020B0604020202020204" pitchFamily="34" charset="0"/>
        <a:buChar char="•"/>
        <a:defRPr sz="5058" kern="1200">
          <a:solidFill>
            <a:schemeClr val="tx1"/>
          </a:solidFill>
          <a:latin typeface="+mn-lt"/>
          <a:ea typeface="+mn-ea"/>
          <a:cs typeface="+mn-cs"/>
        </a:defRPr>
      </a:lvl6pPr>
      <a:lvl7pPr marL="8351055" indent="-642389" algn="l" defTabSz="2569555" rtl="0" eaLnBrk="1" latinLnBrk="0" hangingPunct="1">
        <a:lnSpc>
          <a:spcPct val="90000"/>
        </a:lnSpc>
        <a:spcBef>
          <a:spcPts val="1405"/>
        </a:spcBef>
        <a:buFont typeface="Arial" panose="020B0604020202020204" pitchFamily="34" charset="0"/>
        <a:buChar char="•"/>
        <a:defRPr sz="5058" kern="1200">
          <a:solidFill>
            <a:schemeClr val="tx1"/>
          </a:solidFill>
          <a:latin typeface="+mn-lt"/>
          <a:ea typeface="+mn-ea"/>
          <a:cs typeface="+mn-cs"/>
        </a:defRPr>
      </a:lvl7pPr>
      <a:lvl8pPr marL="9635833" indent="-642389" algn="l" defTabSz="2569555" rtl="0" eaLnBrk="1" latinLnBrk="0" hangingPunct="1">
        <a:lnSpc>
          <a:spcPct val="90000"/>
        </a:lnSpc>
        <a:spcBef>
          <a:spcPts val="1405"/>
        </a:spcBef>
        <a:buFont typeface="Arial" panose="020B0604020202020204" pitchFamily="34" charset="0"/>
        <a:buChar char="•"/>
        <a:defRPr sz="5058" kern="1200">
          <a:solidFill>
            <a:schemeClr val="tx1"/>
          </a:solidFill>
          <a:latin typeface="+mn-lt"/>
          <a:ea typeface="+mn-ea"/>
          <a:cs typeface="+mn-cs"/>
        </a:defRPr>
      </a:lvl8pPr>
      <a:lvl9pPr marL="10920611" indent="-642389" algn="l" defTabSz="2569555" rtl="0" eaLnBrk="1" latinLnBrk="0" hangingPunct="1">
        <a:lnSpc>
          <a:spcPct val="90000"/>
        </a:lnSpc>
        <a:spcBef>
          <a:spcPts val="1405"/>
        </a:spcBef>
        <a:buFont typeface="Arial" panose="020B0604020202020204" pitchFamily="34" charset="0"/>
        <a:buChar char="•"/>
        <a:defRPr sz="505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569555" rtl="0" eaLnBrk="1" latinLnBrk="0" hangingPunct="1">
        <a:defRPr sz="5058" kern="1200">
          <a:solidFill>
            <a:schemeClr val="tx1"/>
          </a:solidFill>
          <a:latin typeface="+mn-lt"/>
          <a:ea typeface="+mn-ea"/>
          <a:cs typeface="+mn-cs"/>
        </a:defRPr>
      </a:lvl1pPr>
      <a:lvl2pPr marL="1284778" algn="l" defTabSz="2569555" rtl="0" eaLnBrk="1" latinLnBrk="0" hangingPunct="1">
        <a:defRPr sz="5058" kern="1200">
          <a:solidFill>
            <a:schemeClr val="tx1"/>
          </a:solidFill>
          <a:latin typeface="+mn-lt"/>
          <a:ea typeface="+mn-ea"/>
          <a:cs typeface="+mn-cs"/>
        </a:defRPr>
      </a:lvl2pPr>
      <a:lvl3pPr marL="2569555" algn="l" defTabSz="2569555" rtl="0" eaLnBrk="1" latinLnBrk="0" hangingPunct="1">
        <a:defRPr sz="5058" kern="1200">
          <a:solidFill>
            <a:schemeClr val="tx1"/>
          </a:solidFill>
          <a:latin typeface="+mn-lt"/>
          <a:ea typeface="+mn-ea"/>
          <a:cs typeface="+mn-cs"/>
        </a:defRPr>
      </a:lvl3pPr>
      <a:lvl4pPr marL="3854333" algn="l" defTabSz="2569555" rtl="0" eaLnBrk="1" latinLnBrk="0" hangingPunct="1">
        <a:defRPr sz="5058" kern="1200">
          <a:solidFill>
            <a:schemeClr val="tx1"/>
          </a:solidFill>
          <a:latin typeface="+mn-lt"/>
          <a:ea typeface="+mn-ea"/>
          <a:cs typeface="+mn-cs"/>
        </a:defRPr>
      </a:lvl4pPr>
      <a:lvl5pPr marL="5139111" algn="l" defTabSz="2569555" rtl="0" eaLnBrk="1" latinLnBrk="0" hangingPunct="1">
        <a:defRPr sz="5058" kern="1200">
          <a:solidFill>
            <a:schemeClr val="tx1"/>
          </a:solidFill>
          <a:latin typeface="+mn-lt"/>
          <a:ea typeface="+mn-ea"/>
          <a:cs typeface="+mn-cs"/>
        </a:defRPr>
      </a:lvl5pPr>
      <a:lvl6pPr marL="6423889" algn="l" defTabSz="2569555" rtl="0" eaLnBrk="1" latinLnBrk="0" hangingPunct="1">
        <a:defRPr sz="5058" kern="1200">
          <a:solidFill>
            <a:schemeClr val="tx1"/>
          </a:solidFill>
          <a:latin typeface="+mn-lt"/>
          <a:ea typeface="+mn-ea"/>
          <a:cs typeface="+mn-cs"/>
        </a:defRPr>
      </a:lvl6pPr>
      <a:lvl7pPr marL="7708666" algn="l" defTabSz="2569555" rtl="0" eaLnBrk="1" latinLnBrk="0" hangingPunct="1">
        <a:defRPr sz="5058" kern="1200">
          <a:solidFill>
            <a:schemeClr val="tx1"/>
          </a:solidFill>
          <a:latin typeface="+mn-lt"/>
          <a:ea typeface="+mn-ea"/>
          <a:cs typeface="+mn-cs"/>
        </a:defRPr>
      </a:lvl7pPr>
      <a:lvl8pPr marL="8993444" algn="l" defTabSz="2569555" rtl="0" eaLnBrk="1" latinLnBrk="0" hangingPunct="1">
        <a:defRPr sz="5058" kern="1200">
          <a:solidFill>
            <a:schemeClr val="tx1"/>
          </a:solidFill>
          <a:latin typeface="+mn-lt"/>
          <a:ea typeface="+mn-ea"/>
          <a:cs typeface="+mn-cs"/>
        </a:defRPr>
      </a:lvl8pPr>
      <a:lvl9pPr marL="10278222" algn="l" defTabSz="2569555" rtl="0" eaLnBrk="1" latinLnBrk="0" hangingPunct="1">
        <a:defRPr sz="505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CF76F826-CFEB-2DE9-9AB8-13F688C71C40}"/>
              </a:ext>
            </a:extLst>
          </p:cNvPr>
          <p:cNvSpPr/>
          <p:nvPr/>
        </p:nvSpPr>
        <p:spPr>
          <a:xfrm>
            <a:off x="863601" y="12149934"/>
            <a:ext cx="24106026" cy="4513943"/>
          </a:xfrm>
          <a:prstGeom prst="roundRect">
            <a:avLst>
              <a:gd name="adj" fmla="val 10477"/>
            </a:avLst>
          </a:prstGeom>
          <a:solidFill>
            <a:srgbClr val="C1E5F5">
              <a:alpha val="30196"/>
            </a:srgbClr>
          </a:solidFill>
          <a:ln w="57150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46E65B7E-228C-7E17-9B1F-46A34EA06FAE}"/>
              </a:ext>
            </a:extLst>
          </p:cNvPr>
          <p:cNvSpPr/>
          <p:nvPr/>
        </p:nvSpPr>
        <p:spPr>
          <a:xfrm>
            <a:off x="2220686" y="11783692"/>
            <a:ext cx="3545114" cy="1052380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latin typeface="Libre Baskerville" panose="02000000000000000000" pitchFamily="2" charset="0"/>
                <a:cs typeface="Times New Roman" panose="02020603050405020304" pitchFamily="18" charset="0"/>
              </a:rPr>
              <a:t>Abstract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0B450A2-5143-70EF-ABBF-D90D57E79605}"/>
              </a:ext>
            </a:extLst>
          </p:cNvPr>
          <p:cNvSpPr txBox="1"/>
          <p:nvPr/>
        </p:nvSpPr>
        <p:spPr>
          <a:xfrm>
            <a:off x="1636486" y="12836072"/>
            <a:ext cx="2273798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Insert Here</a:t>
            </a:r>
          </a:p>
        </p:txBody>
      </p:sp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E78DE030-423C-E86A-9FD9-5FEB7700E379}"/>
              </a:ext>
            </a:extLst>
          </p:cNvPr>
          <p:cNvSpPr/>
          <p:nvPr/>
        </p:nvSpPr>
        <p:spPr>
          <a:xfrm>
            <a:off x="863601" y="17604538"/>
            <a:ext cx="11526837" cy="6594755"/>
          </a:xfrm>
          <a:prstGeom prst="roundRect">
            <a:avLst>
              <a:gd name="adj" fmla="val 6075"/>
            </a:avLst>
          </a:prstGeom>
          <a:solidFill>
            <a:srgbClr val="C1E5F5">
              <a:alpha val="30196"/>
            </a:srgbClr>
          </a:solidFill>
          <a:ln w="57150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221A0B2A-2073-455C-D819-F896F77ACA66}"/>
              </a:ext>
            </a:extLst>
          </p:cNvPr>
          <p:cNvSpPr/>
          <p:nvPr/>
        </p:nvSpPr>
        <p:spPr>
          <a:xfrm>
            <a:off x="863602" y="25184100"/>
            <a:ext cx="11526836" cy="18142324"/>
          </a:xfrm>
          <a:prstGeom prst="roundRect">
            <a:avLst>
              <a:gd name="adj" fmla="val 4437"/>
            </a:avLst>
          </a:prstGeom>
          <a:solidFill>
            <a:srgbClr val="C1E5F5">
              <a:alpha val="30196"/>
            </a:srgbClr>
          </a:solidFill>
          <a:ln w="57150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F3E85AFF-7587-36DB-6344-56E4E6029A21}"/>
              </a:ext>
            </a:extLst>
          </p:cNvPr>
          <p:cNvSpPr/>
          <p:nvPr/>
        </p:nvSpPr>
        <p:spPr>
          <a:xfrm>
            <a:off x="13442791" y="17604538"/>
            <a:ext cx="11526837" cy="9612308"/>
          </a:xfrm>
          <a:prstGeom prst="roundRect">
            <a:avLst>
              <a:gd name="adj" fmla="val 3666"/>
            </a:avLst>
          </a:prstGeom>
          <a:solidFill>
            <a:srgbClr val="C1E5F5">
              <a:alpha val="30196"/>
            </a:srgbClr>
          </a:solidFill>
          <a:ln w="57150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: Rounded Corners 30">
            <a:extLst>
              <a:ext uri="{FF2B5EF4-FFF2-40B4-BE49-F238E27FC236}">
                <a16:creationId xmlns:a16="http://schemas.microsoft.com/office/drawing/2014/main" id="{5FDF206B-9448-A353-558C-84BB0FB44BC9}"/>
              </a:ext>
            </a:extLst>
          </p:cNvPr>
          <p:cNvSpPr/>
          <p:nvPr/>
        </p:nvSpPr>
        <p:spPr>
          <a:xfrm>
            <a:off x="13442790" y="27722039"/>
            <a:ext cx="11526837" cy="10278399"/>
          </a:xfrm>
          <a:prstGeom prst="roundRect">
            <a:avLst>
              <a:gd name="adj" fmla="val 4311"/>
            </a:avLst>
          </a:prstGeom>
          <a:solidFill>
            <a:srgbClr val="C1E5F5">
              <a:alpha val="30196"/>
            </a:srgbClr>
          </a:solidFill>
          <a:ln w="57150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: Rounded Corners 32">
            <a:extLst>
              <a:ext uri="{FF2B5EF4-FFF2-40B4-BE49-F238E27FC236}">
                <a16:creationId xmlns:a16="http://schemas.microsoft.com/office/drawing/2014/main" id="{3C52E14E-3FD6-72DB-1122-D5E158169122}"/>
              </a:ext>
            </a:extLst>
          </p:cNvPr>
          <p:cNvSpPr/>
          <p:nvPr/>
        </p:nvSpPr>
        <p:spPr>
          <a:xfrm>
            <a:off x="13442791" y="38951569"/>
            <a:ext cx="11526836" cy="4374855"/>
          </a:xfrm>
          <a:prstGeom prst="roundRect">
            <a:avLst>
              <a:gd name="adj" fmla="val 8829"/>
            </a:avLst>
          </a:prstGeom>
          <a:solidFill>
            <a:srgbClr val="C1E5F5">
              <a:alpha val="30196"/>
            </a:srgbClr>
          </a:solidFill>
          <a:ln w="57150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: Rounded Corners 33">
            <a:extLst>
              <a:ext uri="{FF2B5EF4-FFF2-40B4-BE49-F238E27FC236}">
                <a16:creationId xmlns:a16="http://schemas.microsoft.com/office/drawing/2014/main" id="{AF036187-25E7-0CF7-59AD-4A71F0953645}"/>
              </a:ext>
            </a:extLst>
          </p:cNvPr>
          <p:cNvSpPr/>
          <p:nvPr/>
        </p:nvSpPr>
        <p:spPr>
          <a:xfrm>
            <a:off x="2220686" y="17030119"/>
            <a:ext cx="3776702" cy="1183341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solidFill>
                  <a:schemeClr val="bg1"/>
                </a:solidFill>
                <a:latin typeface="Libre Baskerville" panose="02000000000000000000" pitchFamily="2" charset="0"/>
              </a:rPr>
              <a:t>Introduction</a:t>
            </a:r>
            <a:endParaRPr lang="en-US" sz="4000" dirty="0"/>
          </a:p>
        </p:txBody>
      </p:sp>
      <p:sp>
        <p:nvSpPr>
          <p:cNvPr id="35" name="Rectangle: Rounded Corners 34">
            <a:extLst>
              <a:ext uri="{FF2B5EF4-FFF2-40B4-BE49-F238E27FC236}">
                <a16:creationId xmlns:a16="http://schemas.microsoft.com/office/drawing/2014/main" id="{73479B5F-8539-CF5B-3D7D-5A9BA7E02351}"/>
              </a:ext>
            </a:extLst>
          </p:cNvPr>
          <p:cNvSpPr/>
          <p:nvPr/>
        </p:nvSpPr>
        <p:spPr>
          <a:xfrm>
            <a:off x="2430780" y="24565535"/>
            <a:ext cx="7422776" cy="1237129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solidFill>
                  <a:schemeClr val="bg1"/>
                </a:solidFill>
                <a:latin typeface="Libre Baskerville" panose="02000000000000000000" pitchFamily="2" charset="0"/>
              </a:rPr>
              <a:t>Materials &amp; Methodology</a:t>
            </a:r>
            <a:endParaRPr lang="en-US" sz="4000" dirty="0"/>
          </a:p>
        </p:txBody>
      </p:sp>
      <p:sp>
        <p:nvSpPr>
          <p:cNvPr id="38" name="Rectangle: Rounded Corners 37">
            <a:extLst>
              <a:ext uri="{FF2B5EF4-FFF2-40B4-BE49-F238E27FC236}">
                <a16:creationId xmlns:a16="http://schemas.microsoft.com/office/drawing/2014/main" id="{513E06CB-883F-A882-9A42-47C18E16BEAC}"/>
              </a:ext>
            </a:extLst>
          </p:cNvPr>
          <p:cNvSpPr/>
          <p:nvPr/>
        </p:nvSpPr>
        <p:spPr>
          <a:xfrm>
            <a:off x="14739449" y="17011659"/>
            <a:ext cx="3776702" cy="1183341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solidFill>
                  <a:schemeClr val="bg1"/>
                </a:solidFill>
                <a:latin typeface="Libre Baskerville" panose="02000000000000000000" pitchFamily="2" charset="0"/>
              </a:rPr>
              <a:t>Results</a:t>
            </a:r>
            <a:endParaRPr lang="en-US" sz="4000" dirty="0"/>
          </a:p>
        </p:txBody>
      </p:sp>
      <p:sp>
        <p:nvSpPr>
          <p:cNvPr id="40" name="Rectangle: Rounded Corners 39">
            <a:extLst>
              <a:ext uri="{FF2B5EF4-FFF2-40B4-BE49-F238E27FC236}">
                <a16:creationId xmlns:a16="http://schemas.microsoft.com/office/drawing/2014/main" id="{49CD7E03-681A-EAA7-B776-D33328DBD76D}"/>
              </a:ext>
            </a:extLst>
          </p:cNvPr>
          <p:cNvSpPr/>
          <p:nvPr/>
        </p:nvSpPr>
        <p:spPr>
          <a:xfrm>
            <a:off x="14739449" y="27393862"/>
            <a:ext cx="3776702" cy="1183341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solidFill>
                  <a:schemeClr val="bg1"/>
                </a:solidFill>
                <a:latin typeface="Libre Baskerville" panose="02000000000000000000" pitchFamily="2" charset="0"/>
              </a:rPr>
              <a:t>Conclusion</a:t>
            </a:r>
            <a:endParaRPr lang="en-US" sz="4000" dirty="0"/>
          </a:p>
        </p:txBody>
      </p:sp>
      <p:sp>
        <p:nvSpPr>
          <p:cNvPr id="42" name="Rectangle: Rounded Corners 41">
            <a:extLst>
              <a:ext uri="{FF2B5EF4-FFF2-40B4-BE49-F238E27FC236}">
                <a16:creationId xmlns:a16="http://schemas.microsoft.com/office/drawing/2014/main" id="{18144E80-24DA-768B-2830-8B136FE7FA11}"/>
              </a:ext>
            </a:extLst>
          </p:cNvPr>
          <p:cNvSpPr/>
          <p:nvPr/>
        </p:nvSpPr>
        <p:spPr>
          <a:xfrm>
            <a:off x="14739449" y="38459656"/>
            <a:ext cx="3776702" cy="1183341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solidFill>
                  <a:schemeClr val="bg1"/>
                </a:solidFill>
                <a:latin typeface="Libre Baskerville" panose="02000000000000000000" pitchFamily="2" charset="0"/>
                <a:sym typeface="Times New Roman Bold"/>
              </a:rPr>
              <a:t>References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F0FBD4EF-6AC9-09E2-FF38-C271800D17FA}"/>
              </a:ext>
            </a:extLst>
          </p:cNvPr>
          <p:cNvSpPr/>
          <p:nvPr/>
        </p:nvSpPr>
        <p:spPr>
          <a:xfrm>
            <a:off x="2857113" y="6591299"/>
            <a:ext cx="22112514" cy="4995872"/>
          </a:xfrm>
          <a:prstGeom prst="roundRect">
            <a:avLst>
              <a:gd name="adj" fmla="val 11074"/>
            </a:avLst>
          </a:prstGeom>
          <a:solidFill>
            <a:srgbClr val="C1E5F5">
              <a:alpha val="30196"/>
            </a:srgbClr>
          </a:solidFill>
          <a:ln w="57150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7CBA6BC-C9C5-D620-1C53-70AE60D53A54}"/>
              </a:ext>
            </a:extLst>
          </p:cNvPr>
          <p:cNvSpPr txBox="1"/>
          <p:nvPr/>
        </p:nvSpPr>
        <p:spPr>
          <a:xfrm>
            <a:off x="1636487" y="18513951"/>
            <a:ext cx="1022531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Insert Here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DD4DF96-0C28-1C0E-A50C-6414AEF37A25}"/>
              </a:ext>
            </a:extLst>
          </p:cNvPr>
          <p:cNvSpPr txBox="1"/>
          <p:nvPr/>
        </p:nvSpPr>
        <p:spPr>
          <a:xfrm>
            <a:off x="14093551" y="18561356"/>
            <a:ext cx="1022531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Insert Here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D7E2B6C-3659-945A-FAEE-F00A938B873E}"/>
              </a:ext>
            </a:extLst>
          </p:cNvPr>
          <p:cNvSpPr txBox="1"/>
          <p:nvPr/>
        </p:nvSpPr>
        <p:spPr>
          <a:xfrm>
            <a:off x="1636486" y="26457189"/>
            <a:ext cx="1022531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Insert Here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694F9D1-1912-C0D5-0E67-8BBCF8F071A5}"/>
              </a:ext>
            </a:extLst>
          </p:cNvPr>
          <p:cNvSpPr txBox="1"/>
          <p:nvPr/>
        </p:nvSpPr>
        <p:spPr>
          <a:xfrm>
            <a:off x="14093551" y="28969705"/>
            <a:ext cx="1022531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Insert Here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625B09EA-4AC9-100B-FA1D-285C4D3E8A4B}"/>
              </a:ext>
            </a:extLst>
          </p:cNvPr>
          <p:cNvSpPr txBox="1"/>
          <p:nvPr/>
        </p:nvSpPr>
        <p:spPr>
          <a:xfrm>
            <a:off x="14093551" y="39809827"/>
            <a:ext cx="1022531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Insert Here</a:t>
            </a:r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FB981579-D16C-F6CE-C15A-CC9B8D2F15E5}"/>
              </a:ext>
            </a:extLst>
          </p:cNvPr>
          <p:cNvSpPr/>
          <p:nvPr/>
        </p:nvSpPr>
        <p:spPr>
          <a:xfrm>
            <a:off x="863599" y="6591299"/>
            <a:ext cx="1752599" cy="4995872"/>
          </a:xfrm>
          <a:prstGeom prst="roundRect">
            <a:avLst>
              <a:gd name="adj" fmla="val 29711"/>
            </a:avLst>
          </a:prstGeom>
          <a:solidFill>
            <a:srgbClr val="C1E5F5">
              <a:alpha val="30196"/>
            </a:srgbClr>
          </a:solidFill>
          <a:ln w="57150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B697D72-EC7C-3CFD-1E9B-51EA5EC601D4}"/>
              </a:ext>
            </a:extLst>
          </p:cNvPr>
          <p:cNvSpPr txBox="1"/>
          <p:nvPr/>
        </p:nvSpPr>
        <p:spPr>
          <a:xfrm>
            <a:off x="3162299" y="8805917"/>
            <a:ext cx="21043901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latin typeface="Times New Roman" panose="02020603050405020304" pitchFamily="18" charset="0"/>
                <a:ea typeface="Open Sauce Bold"/>
                <a:cs typeface="Times New Roman" panose="02020603050405020304" pitchFamily="18" charset="0"/>
                <a:sym typeface="Open Sauce Bold"/>
              </a:rPr>
              <a:t>First Author (1), Second Author, Third Author</a:t>
            </a:r>
          </a:p>
          <a:p>
            <a:pPr algn="ctr"/>
            <a:r>
              <a:rPr lang="en-US" sz="3200" dirty="0">
                <a:latin typeface="Times New Roman" panose="02020603050405020304" pitchFamily="18" charset="0"/>
                <a:ea typeface="Open Sauce"/>
                <a:cs typeface="Times New Roman" panose="02020603050405020304" pitchFamily="18" charset="0"/>
                <a:sym typeface="Open Sauce"/>
              </a:rPr>
              <a:t>(1) Researches are often under or on behalf of a university, an </a:t>
            </a:r>
            <a:r>
              <a:rPr lang="en-US" sz="3200" dirty="0" err="1">
                <a:latin typeface="Times New Roman" panose="02020603050405020304" pitchFamily="18" charset="0"/>
                <a:ea typeface="Open Sauce"/>
                <a:cs typeface="Times New Roman" panose="02020603050405020304" pitchFamily="18" charset="0"/>
                <a:sym typeface="Open Sauce"/>
              </a:rPr>
              <a:t>organisation</a:t>
            </a:r>
            <a:r>
              <a:rPr lang="en-US" sz="3200" dirty="0">
                <a:latin typeface="Times New Roman" panose="02020603050405020304" pitchFamily="18" charset="0"/>
                <a:ea typeface="Open Sauce"/>
                <a:cs typeface="Times New Roman" panose="02020603050405020304" pitchFamily="18" charset="0"/>
                <a:sym typeface="Open Sauce"/>
              </a:rPr>
              <a:t> or academic/ research institutions. When available, include their logos with the names.</a:t>
            </a:r>
          </a:p>
          <a:p>
            <a:pPr algn="ctr"/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32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36AE4E3-F381-9A1D-00B8-FBDBE2F536D5}"/>
              </a:ext>
            </a:extLst>
          </p:cNvPr>
          <p:cNvSpPr txBox="1"/>
          <p:nvPr/>
        </p:nvSpPr>
        <p:spPr>
          <a:xfrm>
            <a:off x="3162300" y="6953046"/>
            <a:ext cx="210439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029542">
              <a:spcBef>
                <a:spcPct val="20000"/>
              </a:spcBef>
              <a:defRPr/>
            </a:pPr>
            <a:r>
              <a:rPr lang="en-US" sz="6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Title</a:t>
            </a:r>
            <a:endParaRPr lang="en-US" sz="4000" dirty="0"/>
          </a:p>
        </p:txBody>
      </p:sp>
      <p:sp>
        <p:nvSpPr>
          <p:cNvPr id="3" name="AutoShape 4">
            <a:extLst>
              <a:ext uri="{FF2B5EF4-FFF2-40B4-BE49-F238E27FC236}">
                <a16:creationId xmlns:a16="http://schemas.microsoft.com/office/drawing/2014/main" id="{4B53B631-31F2-DEE1-4E24-C1ACEEF36A4A}"/>
              </a:ext>
            </a:extLst>
          </p:cNvPr>
          <p:cNvSpPr>
            <a:spLocks noChangeArrowheads="1"/>
          </p:cNvSpPr>
          <p:nvPr/>
        </p:nvSpPr>
        <p:spPr bwMode="auto">
          <a:xfrm rot="16200000">
            <a:off x="-684762" y="8233244"/>
            <a:ext cx="4849323" cy="1565434"/>
          </a:xfrm>
          <a:prstGeom prst="roundRect">
            <a:avLst>
              <a:gd name="adj" fmla="val 43590"/>
            </a:avLst>
          </a:prstGeom>
          <a:noFill/>
          <a:ln>
            <a:noFill/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274320" tIns="274320" rIns="274320" bIns="274320" anchor="ctr">
            <a:spAutoFit/>
          </a:bodyPr>
          <a:lstStyle/>
          <a:p>
            <a:pPr rtl="1">
              <a:defRPr/>
            </a:pPr>
            <a:r>
              <a:rPr lang="en-US" sz="4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Abstract ID:</a:t>
            </a:r>
            <a:endParaRPr lang="fa-IR" sz="40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176009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114</TotalTime>
  <Words>66</Words>
  <Application>Microsoft Office PowerPoint</Application>
  <PresentationFormat>Custom</PresentationFormat>
  <Paragraphs>16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8" baseType="lpstr">
      <vt:lpstr>Aptos</vt:lpstr>
      <vt:lpstr>Aptos Display</vt:lpstr>
      <vt:lpstr>Arial</vt:lpstr>
      <vt:lpstr>Calibri</vt:lpstr>
      <vt:lpstr>Libre Baskerville</vt:lpstr>
      <vt:lpstr>Times New Roman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rahele fereidonnejad</dc:creator>
  <cp:lastModifiedBy>A M I N</cp:lastModifiedBy>
  <cp:revision>9</cp:revision>
  <dcterms:created xsi:type="dcterms:W3CDTF">2026-08-13T10:52:29Z</dcterms:created>
  <dcterms:modified xsi:type="dcterms:W3CDTF">2026-10-18T19:12:22Z</dcterms:modified>
</cp:coreProperties>
</file>