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3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77261-A7E3-035E-4937-21472368D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652F5C-E972-6142-3DDA-AC64818B1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96079-E171-9AE9-5D13-F80E52100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1F236-0F9D-2029-C8DB-C030ABD2E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085571-8F76-7F2A-3E07-F1413300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00072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DC6DC-9667-128B-6F7B-9617B0627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D47B2-E511-6B0E-2270-98B18D9A5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EE6A4-B32D-DE0A-C68F-0F45B8C77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36361-3917-31CE-27F3-990C0B21F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863D2-07F2-B679-5C99-019F9C4B8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82588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F305D-3E78-1F1D-A616-6CC8AC352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9C2A8-8428-6728-D758-8F463C41B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F5D5E-D54B-0186-11B6-FA2552DF2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58D3D-6FA4-E1E1-1E8E-6301337B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0BD0C-C947-0F57-516F-7A8A2AD00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1660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7E377-7F40-A06D-F0A2-029F5B2D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E317B-EE00-275A-B65D-3AA22F814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E8DAD-8E00-8473-D875-147EDB7CB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C557E-3585-F41D-2F7D-8BB2E7B62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21FD93-94C0-72BC-2301-74A422AF0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A3E777-8949-50A7-8C65-331B579A7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494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D69C0-8B69-92C6-1F1D-8F29F11C4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1A6B2-1563-0384-AD82-8A51D6786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A013E8-6913-9AE8-89E7-35310A882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7659F3-5E85-2329-3FD4-7A0A545F5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B79A8C-47ED-568C-8463-F0EF99E83A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126B0B-FABF-2206-6AF3-85AD2189A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30B8C-2DE1-E824-9ACC-8EF7D8849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859C35-812A-C1B3-95D5-0E8CBE718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53052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F73C8-E0F8-548F-EFE9-C636D280D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842FA0-1C25-5BDC-8951-51D004D4E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9FC8A-3D30-60EE-EA4E-382EF3802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2858B3-8A68-6503-5AA9-B7F9239B2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70210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3A1BD9-03F9-FEEE-70CD-6CA73C2C2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ACB71E-7D3C-CEE0-101B-A4036B851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1485B4-83A2-4814-C18E-AFDDB302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33851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B3912-9613-9D68-C19E-A457ADE4F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A9121-90CE-4550-B34E-EDBA39290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D84CA-5E4A-F21D-DF83-21E05C92FF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03B70-9C1C-9E86-B57A-B2714F328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4E9A12-A124-0FEF-A881-AA1A25678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1DA928-B03E-BD4D-B180-DAC81869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77090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E6A29-9398-C92F-D531-06A59B0B7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8F3366-FD2B-6C6B-6459-5722E784857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EBD9C-60A1-61DB-3282-B49B2D0D7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E9F7B0-DE5B-11FD-52C7-3FFCBB32F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BAE3A-8C1E-7E95-6DB4-A829D102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F3F7EA-C791-F047-FB2A-D1A57B725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12516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1FC70-3850-8B89-5756-DC4A0493A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08E32D-1A39-C24F-99C9-9E3A44D10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035A8-ABA6-5A1D-DCCD-073BDF59F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979CB-E202-90FA-693B-356F63721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35348F-5147-9E20-EEA9-34810135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04731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4B803C-F493-0289-916A-8A608912A7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C91698-28E3-52F4-E5FB-A5A2E5BCB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E357B-2079-3466-F21A-78928C36B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DB144-EE11-B8D4-CC4D-8610DB41D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2C66C1-FBE9-B9AE-9E67-FC886BE01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93532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3C29F5-F1D9-5449-1C80-CA7DB0BE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94790-1FEF-CF1A-6C69-8E1FF6D096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95AEEF-E988-8E70-38EC-4D4FF92587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7B8D54-9EEA-4F26-AF68-72FCDA46CF44}" type="datetimeFigureOut">
              <a:rPr lang="fa-IR" smtClean="0"/>
              <a:t>10/05/1448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03E6C-43C4-4A68-20C9-D1B3388302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C8677-85AA-5B75-653D-BC663668CA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C36CC8-6EFC-483E-9969-E059F2F9932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9541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37C670-081B-5011-2491-75548EE5A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" y="0"/>
            <a:ext cx="12280685" cy="68580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2DD7FF-DDA0-88E0-4F59-01E580786F72}"/>
              </a:ext>
            </a:extLst>
          </p:cNvPr>
          <p:cNvSpPr/>
          <p:nvPr/>
        </p:nvSpPr>
        <p:spPr>
          <a:xfrm>
            <a:off x="1185333" y="4813904"/>
            <a:ext cx="9903581" cy="16014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359076-41C5-D2A0-10F9-4E483C2F8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4667" y="4985657"/>
            <a:ext cx="9603619" cy="1236134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6177457-A9C3-098A-3962-598D4356E9A5}"/>
              </a:ext>
            </a:extLst>
          </p:cNvPr>
          <p:cNvSpPr/>
          <p:nvPr/>
        </p:nvSpPr>
        <p:spPr>
          <a:xfrm>
            <a:off x="1185332" y="3519714"/>
            <a:ext cx="9903581" cy="747485"/>
          </a:xfrm>
          <a:prstGeom prst="roundRect">
            <a:avLst>
              <a:gd name="adj" fmla="val 28255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8673D8-596F-FBE2-32DC-146995119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0800" y="3628570"/>
            <a:ext cx="9589105" cy="541867"/>
          </a:xfrm>
        </p:spPr>
        <p:txBody>
          <a:bodyPr>
            <a:noAutofit/>
          </a:bodyPr>
          <a:lstStyle/>
          <a:p>
            <a:endParaRPr lang="fa-IR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766DA1-6021-AB11-C7A8-07245975A2BE}"/>
              </a:ext>
            </a:extLst>
          </p:cNvPr>
          <p:cNvSpPr txBox="1"/>
          <p:nvPr/>
        </p:nvSpPr>
        <p:spPr>
          <a:xfrm>
            <a:off x="1272419" y="3052838"/>
            <a:ext cx="2148114" cy="3822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Full Name:</a:t>
            </a:r>
            <a:endParaRPr lang="fa-IR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2DBEF4-FA5C-A499-2D89-DDC9D6460BC8}"/>
              </a:ext>
            </a:extLst>
          </p:cNvPr>
          <p:cNvSpPr txBox="1"/>
          <p:nvPr/>
        </p:nvSpPr>
        <p:spPr>
          <a:xfrm>
            <a:off x="1231295" y="4371218"/>
            <a:ext cx="2148114" cy="3822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/>
              <a:t>Affiliation: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661072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01AA73-8DC0-2889-9363-526C104CE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4A885-60C7-7279-FC86-91C155B75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675" y="1562630"/>
            <a:ext cx="11035695" cy="86125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4586D-C7FF-BF75-BB74-CE1841976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74" y="2578706"/>
            <a:ext cx="11035695" cy="3836608"/>
          </a:xfrm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533699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9193A-0280-C8EC-333A-F8834DA37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9C9C2-C3A6-6237-87BA-53BA9299ED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675" y="1562630"/>
            <a:ext cx="11035695" cy="86125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1F4775-D109-82D9-95C1-B9AB5F3F54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74" y="2578706"/>
            <a:ext cx="11035695" cy="3836608"/>
          </a:xfrm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599705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6D8A49-3B21-1137-7829-F300043A8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60BB5-9D54-D50C-7402-0BE5ADE0E9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675" y="1562630"/>
            <a:ext cx="11035695" cy="86125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044C6A-5F03-EF36-27C6-FBF4733CB5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74" y="2578706"/>
            <a:ext cx="11035695" cy="3836608"/>
          </a:xfrm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51822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83F4AA-3AA2-20B9-BF84-9458FA134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6A04-A039-AEA4-EFBF-61EF33B04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675" y="1562630"/>
            <a:ext cx="11035695" cy="86125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47D253-B1F4-0B73-9567-94F0122F58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74" y="2578706"/>
            <a:ext cx="11035695" cy="3836608"/>
          </a:xfrm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726194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D9196C-444C-15A7-4FBC-C67A4E47B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50622-FE94-3C93-C7FC-428C6463A0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675" y="1562630"/>
            <a:ext cx="11035695" cy="86125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864BF4-2868-D786-76EE-CC323CC7F3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74" y="2578706"/>
            <a:ext cx="11035695" cy="3836608"/>
          </a:xfrm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582669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59E535-C642-C505-DC68-E767E75B9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17C92-D633-C8AA-3679-4B3E5D8D74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675" y="1562630"/>
            <a:ext cx="11035695" cy="86125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5D5E0D-E1E1-0D37-89B1-D98E355030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74" y="2578706"/>
            <a:ext cx="11035695" cy="3836608"/>
          </a:xfrm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037210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963C5F-98E5-885D-56C2-DAE173AEE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B792D-6721-F95B-0FFD-21C6B9A7A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675" y="1562630"/>
            <a:ext cx="11035695" cy="86125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DCB130-B862-8636-68AD-AC46E9A61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74" y="2578706"/>
            <a:ext cx="11035695" cy="3836608"/>
          </a:xfrm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28227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9DBE69-3A32-7B7D-9811-AB9461939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BE2E2-DEF8-52C2-6C87-A72A80C67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675" y="1562630"/>
            <a:ext cx="11035695" cy="86125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7E0EA-F686-10C3-0DD0-C3806D0E8A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74" y="2578706"/>
            <a:ext cx="11035695" cy="3836608"/>
          </a:xfrm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912046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CC2BC6-0DD4-2BFF-C55C-1BA1505F3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B4C9E-ED21-E6D8-FC25-C5AA206512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675" y="1562630"/>
            <a:ext cx="11035695" cy="861256"/>
          </a:xfrm>
        </p:spPr>
        <p:txBody>
          <a:bodyPr>
            <a:normAutofit fontScale="90000"/>
          </a:bodyPr>
          <a:lstStyle/>
          <a:p>
            <a:endParaRPr lang="fa-I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BE3521-8AED-1C7A-4462-FC4C61FE4F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674" y="2578706"/>
            <a:ext cx="11035695" cy="3836608"/>
          </a:xfrm>
        </p:spPr>
        <p:txBody>
          <a:bodyPr/>
          <a:lstStyle/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751731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5</Words>
  <Application>Microsoft Office PowerPoint</Application>
  <PresentationFormat>Widescreen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 M I N</dc:creator>
  <cp:lastModifiedBy>A M I N</cp:lastModifiedBy>
  <cp:revision>4</cp:revision>
  <dcterms:created xsi:type="dcterms:W3CDTF">2026-10-20T14:41:00Z</dcterms:created>
  <dcterms:modified xsi:type="dcterms:W3CDTF">2026-10-21T20:03:24Z</dcterms:modified>
</cp:coreProperties>
</file>